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70" r:id="rId3"/>
    <p:sldId id="272" r:id="rId4"/>
    <p:sldId id="273" r:id="rId5"/>
    <p:sldId id="274" r:id="rId6"/>
    <p:sldId id="26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861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73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8655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364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782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225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679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75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00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256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635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30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285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3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089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734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852572-BCAF-4B12-87C3-C25BEA876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3345567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WASP_SLAYER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B73FBD-4A13-4131-8283-A53AC6094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5064" y="5739559"/>
            <a:ext cx="7766936" cy="1096899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Проект выполнил: 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Калилец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Владимир Алексеевич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Преподаватель: Усов Сергей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Константинович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E0E078-1ECF-4F1A-985E-FBE6FA518AA8}"/>
              </a:ext>
            </a:extLst>
          </p:cNvPr>
          <p:cNvSpPr txBox="1"/>
          <p:nvPr/>
        </p:nvSpPr>
        <p:spPr>
          <a:xfrm>
            <a:off x="6835376" y="6488668"/>
            <a:ext cx="646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Хабаровск, КГАОУ ДО РМЦ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“IT-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Куб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24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DFFAAE-E2ED-434E-8D21-7C51F00F4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dirty="0"/>
              <a:t>Введение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4BB464-41DE-412C-B0B6-4E4D529A4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1714500" cy="1866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A6AF2F-7825-41CB-8069-97370365F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515" y="3959733"/>
            <a:ext cx="2143125" cy="21431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9B699A-BEDE-4F27-A93A-C1ED9740A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03" y="1930400"/>
            <a:ext cx="35528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6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6225F3EA-9935-4FA7-BA67-D94BE5D79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85" y="1238946"/>
            <a:ext cx="5463184" cy="273159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91E060D-3534-4E65-A2AF-38E9B4BE9235}"/>
              </a:ext>
            </a:extLst>
          </p:cNvPr>
          <p:cNvSpPr/>
          <p:nvPr/>
        </p:nvSpPr>
        <p:spPr>
          <a:xfrm>
            <a:off x="407585" y="438242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1. отрисовка 3</a:t>
            </a:r>
            <a:r>
              <a:rPr lang="en-US" dirty="0"/>
              <a:t>D </a:t>
            </a:r>
            <a:r>
              <a:rPr lang="ru-RU" dirty="0"/>
              <a:t>моделей с поддержкой цвета, </a:t>
            </a:r>
          </a:p>
          <a:p>
            <a:r>
              <a:rPr lang="ru-RU" dirty="0"/>
              <a:t>		нормалей, текстур, карты нормалей.</a:t>
            </a:r>
          </a:p>
          <a:p>
            <a:r>
              <a:rPr lang="ru-RU" dirty="0"/>
              <a:t>2. возможность подгружать модели из *</a:t>
            </a:r>
            <a:r>
              <a:rPr lang="en-US" dirty="0"/>
              <a:t>.obj </a:t>
            </a:r>
            <a:r>
              <a:rPr lang="ru-RU" dirty="0"/>
              <a:t>файлов.</a:t>
            </a:r>
          </a:p>
          <a:p>
            <a:r>
              <a:rPr lang="ru-RU" dirty="0"/>
              <a:t>3. наличие </a:t>
            </a:r>
            <a:r>
              <a:rPr lang="en-US" dirty="0"/>
              <a:t>sky box (</a:t>
            </a:r>
            <a:r>
              <a:rPr lang="ru-RU" dirty="0"/>
              <a:t>неба</a:t>
            </a:r>
            <a:r>
              <a:rPr lang="en-US" dirty="0"/>
              <a:t>)</a:t>
            </a:r>
            <a:r>
              <a:rPr lang="ru-RU" dirty="0"/>
              <a:t>.</a:t>
            </a:r>
          </a:p>
          <a:p>
            <a:r>
              <a:rPr lang="ru-RU" dirty="0"/>
              <a:t>4. возможность </a:t>
            </a:r>
            <a:r>
              <a:rPr lang="ru-RU" dirty="0" err="1"/>
              <a:t>отрисовывать</a:t>
            </a:r>
            <a:r>
              <a:rPr lang="ru-RU" dirty="0"/>
              <a:t> 2</a:t>
            </a:r>
            <a:r>
              <a:rPr lang="en-US" dirty="0"/>
              <a:t>D </a:t>
            </a:r>
            <a:r>
              <a:rPr lang="ru-RU" dirty="0"/>
              <a:t>объекты (</a:t>
            </a:r>
            <a:r>
              <a:rPr lang="en-US" dirty="0"/>
              <a:t>UI</a:t>
            </a:r>
            <a:r>
              <a:rPr lang="ru-RU" dirty="0"/>
              <a:t>).</a:t>
            </a:r>
          </a:p>
          <a:p>
            <a:r>
              <a:rPr lang="ru-RU" dirty="0"/>
              <a:t>5. отслеживание нажатий.</a:t>
            </a:r>
          </a:p>
          <a:p>
            <a:r>
              <a:rPr lang="ru-RU" dirty="0"/>
              <a:t>6. возможность добавлять источники света</a:t>
            </a:r>
          </a:p>
          <a:p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EA099C5-D1C3-47FF-A396-F425CBF3B3AA}"/>
              </a:ext>
            </a:extLst>
          </p:cNvPr>
          <p:cNvSpPr/>
          <p:nvPr/>
        </p:nvSpPr>
        <p:spPr>
          <a:xfrm>
            <a:off x="407585" y="323581"/>
            <a:ext cx="30187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accent1"/>
                </a:solidFill>
                <a:latin typeface="+mj-lt"/>
              </a:rPr>
              <a:t>Возможности</a:t>
            </a:r>
          </a:p>
        </p:txBody>
      </p:sp>
    </p:spTree>
    <p:extLst>
      <p:ext uri="{BB962C8B-B14F-4D97-AF65-F5344CB8AC3E}">
        <p14:creationId xmlns:p14="http://schemas.microsoft.com/office/powerpoint/2010/main" val="1733436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0B89CC-13C5-42FC-8F2E-C2FA5F191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86" y="1701370"/>
            <a:ext cx="5208598" cy="2604299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52C231B-6FF1-44FA-BF39-65F44FEDB76A}"/>
              </a:ext>
            </a:extLst>
          </p:cNvPr>
          <p:cNvSpPr/>
          <p:nvPr/>
        </p:nvSpPr>
        <p:spPr>
          <a:xfrm>
            <a:off x="327686" y="5023854"/>
            <a:ext cx="534152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7. инструмент для создания простых анимации.</a:t>
            </a:r>
          </a:p>
          <a:p>
            <a:r>
              <a:rPr lang="ru-RU" dirty="0"/>
              <a:t>8. возможность написания своих шейдеров. </a:t>
            </a:r>
          </a:p>
          <a:p>
            <a:r>
              <a:rPr lang="ru-RU" dirty="0"/>
              <a:t>9. переключение между сценами. </a:t>
            </a:r>
            <a:endParaRPr lang="en-US" dirty="0"/>
          </a:p>
          <a:p>
            <a:r>
              <a:rPr lang="ru-RU" dirty="0"/>
              <a:t> 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83C3CAE-65D2-4A5E-8FBC-AA2900BE6C9A}"/>
              </a:ext>
            </a:extLst>
          </p:cNvPr>
          <p:cNvSpPr/>
          <p:nvPr/>
        </p:nvSpPr>
        <p:spPr>
          <a:xfrm>
            <a:off x="407585" y="323581"/>
            <a:ext cx="30187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accent1"/>
                </a:solidFill>
                <a:latin typeface="+mj-lt"/>
              </a:rPr>
              <a:t>Возможности</a:t>
            </a:r>
          </a:p>
        </p:txBody>
      </p:sp>
    </p:spTree>
    <p:extLst>
      <p:ext uri="{BB962C8B-B14F-4D97-AF65-F5344CB8AC3E}">
        <p14:creationId xmlns:p14="http://schemas.microsoft.com/office/powerpoint/2010/main" val="101724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5ADD9B-756D-478C-96CB-ACB3138B8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6" y="1497185"/>
            <a:ext cx="5492683" cy="274634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1D1E92D-4A6E-4F91-A35D-ECB6BD938D09}"/>
              </a:ext>
            </a:extLst>
          </p:cNvPr>
          <p:cNvSpPr/>
          <p:nvPr/>
        </p:nvSpPr>
        <p:spPr>
          <a:xfrm>
            <a:off x="363196" y="4504962"/>
            <a:ext cx="399660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10. физика.</a:t>
            </a:r>
          </a:p>
          <a:p>
            <a:r>
              <a:rPr lang="ru-RU" dirty="0"/>
              <a:t>11. возможность работы со звуком.</a:t>
            </a:r>
          </a:p>
          <a:p>
            <a:r>
              <a:rPr lang="ru-RU" dirty="0"/>
              <a:t>12. наличие мягких теней.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59330A2-9D7F-4C95-9CE1-4E9CF65286E6}"/>
              </a:ext>
            </a:extLst>
          </p:cNvPr>
          <p:cNvSpPr/>
          <p:nvPr/>
        </p:nvSpPr>
        <p:spPr>
          <a:xfrm>
            <a:off x="407585" y="323581"/>
            <a:ext cx="30187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accent1"/>
                </a:solidFill>
                <a:latin typeface="+mj-lt"/>
              </a:rPr>
              <a:t>Возможности</a:t>
            </a:r>
          </a:p>
        </p:txBody>
      </p:sp>
    </p:spTree>
    <p:extLst>
      <p:ext uri="{BB962C8B-B14F-4D97-AF65-F5344CB8AC3E}">
        <p14:creationId xmlns:p14="http://schemas.microsoft.com/office/powerpoint/2010/main" val="1171451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C7A5FE-D6A4-446B-B115-7AAAF8948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907"/>
          </a:xfrm>
        </p:spPr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C841FD-57A4-4D7D-A1DA-81F68EC16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9507"/>
            <a:ext cx="8596668" cy="4443229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  <a:p>
            <a:pPr lvl="4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57E3C-FEE2-49D3-AB2B-868138BFC1E9}"/>
              </a:ext>
            </a:extLst>
          </p:cNvPr>
          <p:cNvSpPr txBox="1"/>
          <p:nvPr/>
        </p:nvSpPr>
        <p:spPr>
          <a:xfrm>
            <a:off x="2804114" y="5925234"/>
            <a:ext cx="506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0D17FA9-E228-4C67-B419-99C21625D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011" y="1482005"/>
            <a:ext cx="4286250" cy="393413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AE8A476-5FFE-4921-88A1-50BD03BCC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638086"/>
            <a:ext cx="4804179" cy="38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0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636</TotalTime>
  <Words>133</Words>
  <Application>Microsoft Office PowerPoint</Application>
  <PresentationFormat>Широкоэкранный</PresentationFormat>
  <Paragraphs>27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Аспект</vt:lpstr>
      <vt:lpstr>WASP_SLAYER  </vt:lpstr>
      <vt:lpstr>Введение</vt:lpstr>
      <vt:lpstr>Презентация PowerPoint</vt:lpstr>
      <vt:lpstr>Презентация PowerPoint</vt:lpstr>
      <vt:lpstr>Презентация PowerPoint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WASP_SLAYER</dc:title>
  <dc:creator>Professional</dc:creator>
  <cp:lastModifiedBy>Professional</cp:lastModifiedBy>
  <cp:revision>28</cp:revision>
  <dcterms:created xsi:type="dcterms:W3CDTF">2022-06-14T09:09:51Z</dcterms:created>
  <dcterms:modified xsi:type="dcterms:W3CDTF">2022-06-30T06:50:07Z</dcterms:modified>
</cp:coreProperties>
</file>